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7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569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5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4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53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1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3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79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3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67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DF052F2-07B2-5548-8F8F-E5CE6D133DC3}" type="datetimeFigureOut">
              <a:rPr lang="en-US" smtClean="0"/>
              <a:t>7/8/24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A2C25E3-D6EA-3747-9ECB-55A212DA1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7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36794-459F-F997-B052-D8222B1F73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Family Law Update: 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65173B-FE65-56FC-9A57-F59AAE8E16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01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EC6BAD3-1926-FA93-3DB8-D25A9682AB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Doe v. Adams CTY CPS: Venue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7874D1-02F1-795C-571E-E770E5252B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Venue lies in the county where a child is located at the time of the report or where the custodial parent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resides.</a:t>
            </a: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Held: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Residence is synonymous with domicile – living somewhere with an intent to remain indefinitely.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9627105-618F-269D-704F-3C9C352EEA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mother’s residence was in Adams County, not Hinds County. She lived there before arrest, obtained employment and housing there after her release, and listed Adams County  on her child’s birth certificate.</a:t>
            </a:r>
          </a:p>
        </p:txBody>
      </p:sp>
    </p:spTree>
    <p:extLst>
      <p:ext uri="{BB962C8B-B14F-4D97-AF65-F5344CB8AC3E}">
        <p14:creationId xmlns:p14="http://schemas.microsoft.com/office/powerpoint/2010/main" val="391707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7F344-5565-DB15-3ABA-3DEA0AEA51A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S.F. v. Lamar Cty CPS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54A2F3-432A-6D06-0B1D-762139EAB7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mother’s parental rights were terminated over the objection of her fourteen and eighteen-year-old daughters, one of whom was living with her.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Dissenters argued that the children’s wishes should have been considered.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D5A5E3-AF38-53B2-47F0-E874E4D8ED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amendments </a:t>
            </a:r>
          </a:p>
          <a:p>
            <a:pPr>
              <a:buFontTx/>
              <a:buChar char="-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that children over 14 may state their wishes in court;</a:t>
            </a:r>
          </a:p>
          <a:p>
            <a:pPr>
              <a:buFontTx/>
              <a:buChar char="-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that courts may decline termination based on the wishes of a child over 12;</a:t>
            </a:r>
          </a:p>
          <a:p>
            <a:pPr>
              <a:buFontTx/>
              <a:buChar char="-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childrens’ attorneys should inform the court of their wishes.</a:t>
            </a:r>
          </a:p>
        </p:txBody>
      </p:sp>
    </p:spTree>
    <p:extLst>
      <p:ext uri="{BB962C8B-B14F-4D97-AF65-F5344CB8AC3E}">
        <p14:creationId xmlns:p14="http://schemas.microsoft.com/office/powerpoint/2010/main" val="713727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B96-B944-CBAC-12CB-B620478315E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Void orders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3CCCA3-319B-5BF1-8E07-1B83C05F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court lacked personal jurisdiction over a father whose Rule 81 summons to paternity proceedings provided 29 days of notice rather than 30.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father did not waive the issue by entering into post-judgment agreements with DHS – they were not a “defense on the merits.”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time limit (or laches) to set aside a void judgment.  </a:t>
            </a: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DHS v. Johnson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50832A-984C-EFDF-16E5-05EE60C3B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95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F5018-4964-CC2B-AB51-5FD355BC57A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Harrison v. howard: voidable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60D5F-8A38-268F-65B3-3A0E6D916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Rule 81 hearing is continued indefinitely and then reset, a new Rule 81 summons must be issued.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father waived the issue of personal jurisdiction by appearing and defending in the action.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father’s alleged lack of consent to an agreed judgment would be a voidable defect, which cannot be attacked in a collateral proceeding.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85F0B-94F9-0F76-661D-178B305AD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7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789AF68-D9C8-48F6-30AF-EDDE725BF9A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Rule 5 notice v. Rule 81 summons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8A32AB-0AD0-7C74-97F3-F490AB2F00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supreme court overruled prior cases allowing Rule 5 notice of contempt matters arising in pending litigation.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Contempt matters arising in pending litigation must be noticed through a Rule 81 summons.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Bolivar v. Bolivar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121E6D-EDC1-75C7-854A-C7999BB637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rule 59 motion is a motion in pending litigation  -- final judgment is suspended until the motion is resolved.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 5 notice is appropriate. </a:t>
            </a: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 v. Urban</a:t>
            </a:r>
          </a:p>
        </p:txBody>
      </p:sp>
    </p:spTree>
    <p:extLst>
      <p:ext uri="{BB962C8B-B14F-4D97-AF65-F5344CB8AC3E}">
        <p14:creationId xmlns:p14="http://schemas.microsoft.com/office/powerpoint/2010/main" val="2985500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506E36-E3E7-5A4B-9692-BFE9932D890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Testimony of children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094121-796E-D762-DE3F-8522A2784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parent seeks to introduce a child’s testimony, the court must</a:t>
            </a:r>
          </a:p>
          <a:p>
            <a:pPr>
              <a:buFontTx/>
              <a:buChar char="-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 the child and record the interview,</a:t>
            </a:r>
          </a:p>
          <a:p>
            <a:pPr>
              <a:buFontTx/>
              <a:buChar char="-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whether the child is competent to testify AND whether it is in the child’s best interest to testify,</a:t>
            </a:r>
          </a:p>
          <a:p>
            <a:pPr>
              <a:buFontTx/>
              <a:buChar char="-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reasons for denying the request, and </a:t>
            </a:r>
          </a:p>
          <a:p>
            <a:pPr>
              <a:buFontTx/>
              <a:buChar char="-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what the child’s testimony would have been.</a:t>
            </a:r>
          </a:p>
        </p:txBody>
      </p:sp>
    </p:spTree>
    <p:extLst>
      <p:ext uri="{BB962C8B-B14F-4D97-AF65-F5344CB8AC3E}">
        <p14:creationId xmlns:p14="http://schemas.microsoft.com/office/powerpoint/2010/main" val="640165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B0AE44-8C5A-E0D5-8D62-C1A236F384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Johnson v. Johnson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757FD3-284F-2CE1-4CA3-018A3A1AD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remand,  a chancellor did not err in awarding a wife 45% of her husband’s military retirement retroactive to the date of the original divorce hearing.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Courts also have authority, on remand, to make alimony awards retroactive to the date of the divorce.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8990A6-A6E7-58BD-70DB-AC2BA48E7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1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C3002-85E8-73E7-BA31-ED740652069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Gussio v. gussio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FD543-5347-0738-787E-49B3274CE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court of appeals affirmed an attorneys’ fees award of $200,000 in a case that spanned five years.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Majority: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chancellor may award attorneys’ fees based on a chancellor’s experience and knowledge of an appropriate amount of fees in a case.</a:t>
            </a: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Dissent:  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fee request should be accompanied by a detailed statement that indicates who in a firm performed work and the issue to which a charge relates.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26936-7DF2-4484-92DD-F751DC3E1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541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05AC6-7DB0-8351-FCF2-1417203368F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Joint custody presumption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D1491-1C11-54BC-10D1-E46406A06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 Bill 783, amending Miss. Code Ann. 93-5-24, passed the house, was amended in the Senate, and died in committee. 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“There shall be a presumption, rebuttable by a preponderance of evidence, that joint custody and equally shared parenting time is in the best interest of the child. If the court does not grant joint custody and/or equally shared parenting time, the court shall construct a parenting time schedule which maximizes the time each parent has with the child and ensuring the best interest of the child is met.”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93C4F-E6D5-A900-C60C-A7DA834FA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62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9935-E492-0C82-821B-B0AB5E456FC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/>
              <a:t>Avants</a:t>
            </a:r>
            <a:r>
              <a:rPr lang="en-US" dirty="0"/>
              <a:t> v. Hamilton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593EC-F090-0B7F-34C9-E79EC6BB7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Joint custody presumption: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Five court of appeals judges joined in a concurring opinion stating that there should be a presumption in favor of joint custody in cases in which both parents are fit custodians and both request custody.</a:t>
            </a:r>
          </a:p>
          <a:p>
            <a:pPr marL="0" indent="0">
              <a:buNone/>
            </a:pPr>
            <a:endParaRPr lang="en-US" sz="2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Avants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v. Hamilton,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281 So. 3d 1035, 1043 (Miss. Ct. App. 2019) (Tindell, J., concurring).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1A896-B68D-9B0C-B3D2-6DA3B6F3E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9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B9201C-42B0-F09B-49D2-6C17292911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Children’s right to counsel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054CD6-2CA3-A7A8-91D2-D8F247FF1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are entitled to counsel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all levels of abuse and neglect proceedings and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proceedings to terminate parental rights.</a:t>
            </a:r>
          </a:p>
          <a:p>
            <a:pPr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abuse and neglect proceedings, the GAL may serve in a dual role as GAL and child’s attorney, unless there is a conflict.</a:t>
            </a: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Question: Does this provision also apply in TPR proceedings?</a:t>
            </a:r>
          </a:p>
          <a:p>
            <a:pPr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0AD9F9E-89C2-8F02-9821-707417778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82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71D4444-9301-9410-5EF6-B115DA8C70A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Duration of support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7E4D6D-DC5A-5FBB-D5F0-591311C4F2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Senate Bill 2255 would lower the age of majority to 18.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Mississippi is the only state in the country in which the age of majority is 21.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0820B88-9169-B443-71E2-0E12816457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Senate bill 2131 would amend Miss. Code Ann. 93-11-65 to allow courts to order continued support past majority for children whose disability prevents them from living independently.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28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6A72A6-9758-BE76-D5DB-60F7450F3AD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Support guidelines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E21792-5598-A647-3401-6C52802F4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Senate bill 2259 would amend Miss. Code Ann. 43-19-101 to increase the child support guideline percentages, in two categories: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payors with AGI over $1,500 a month,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percentages would be 16% (1), </a:t>
            </a:r>
            <a:r>
              <a:rPr lang="en-US" sz="2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24% (2), 28% (3), 31% (4), and 34% (5).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payors with AGI under $1,500 a month,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percentages would be 14% (1), </a:t>
            </a:r>
            <a:r>
              <a:rPr lang="en-US" sz="2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22% (2), 26% (3), 29% (4), and 32% (5).</a:t>
            </a:r>
          </a:p>
          <a:p>
            <a:pPr marL="0" indent="0">
              <a:buNone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2A4ACC-8CC4-3E3A-2600-79125B851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7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91972-6B71-CA0E-B378-067D8F18AF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Parents’ right to counsel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C5C81-0682-B5B1-2E53-18C7CBDA9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abuse and neglect proceedings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indigent custodial parents are entitled to counsel appointed by the court;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indigent noncustodial parents who have a significant custodial relationship with a child may be entitled to counsel.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TPR proceedings, all indigent parents are entitled to counsel upon request.</a:t>
            </a: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statute does not define indigence.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54F160-1806-793E-B9C1-C711174BA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10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2AD0A1A-2C1E-3599-7FC1-C4597421854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hearings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F1A3DD7-B31D-032C-A8CC-3D136A95C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Permanency hearings must be held within 120 days (for children 3 and over) or 60 days (for children under 3) after an adjudication of neglect or removal from the home, whichever is earlier.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Termination of parental rights hearings must be held within 90 days of service of process on the parents.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Adoption hearings are no longer required within 120 days of service of process.</a:t>
            </a:r>
          </a:p>
        </p:txBody>
      </p:sp>
    </p:spTree>
    <p:extLst>
      <p:ext uri="{BB962C8B-B14F-4D97-AF65-F5344CB8AC3E}">
        <p14:creationId xmlns:p14="http://schemas.microsoft.com/office/powerpoint/2010/main" val="325921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3B99-B67F-944D-E92E-0B783B9BE54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Consent to termination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F7DDD-373C-A7AA-2E7B-31C243A85A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 to 2016 TPR Law: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parent’s written consent to adoption, at least 72 hours after birth, could be withdrawn only upon showing duress.</a:t>
            </a:r>
          </a:p>
          <a:p>
            <a:pPr marL="0" indent="0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TPR Law: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parent’s consent to adoption could be withdrawn prior to a court’s acceptance of the consent.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4DCDEA-B211-399B-1A83-31C215E011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2024:  A court SHALL accept a parent’s consent that meets the formal requirements of the 2016 TPR Law.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parent’s consent waives a hearing on acceptance of the consent.</a:t>
            </a:r>
          </a:p>
          <a:p>
            <a:pPr marL="0" indent="0"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Question: Is duress still a defense?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50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9C323-35FE-57BB-8396-2F635EB254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Neglect: Failure to provide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208E05-DE9E-43C2-2A94-0C9617608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Youth Court Act was amended to provide that a neglected child is one whose parents fail to provide food, clothing or shelter necessary to sustain life or health,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excluding “failure caused primarily by financial inability unless relief services have been offered and refused and the child is in imminent risk of harm.” </a:t>
            </a:r>
            <a:r>
              <a:rPr lang="en-US" sz="2400" i="1" dirty="0">
                <a:solidFill>
                  <a:srgbClr val="3D3D3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cap="sm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Miss. Code Ann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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43-21-105(l)(iv).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22248E-9054-EF10-9145-6E6626AEA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2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300247-C504-2AA4-5F75-EF03481E95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Failure to provide because of mental illness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764A85-A02A-B023-AD97-017A8F21CA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 may be based on failure to provide because of a mental illness that:</a:t>
            </a:r>
          </a:p>
          <a:p>
            <a:pPr marL="0" indent="0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Pre-2016 TPR Law: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“makes the parent unable to provide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minimally acceptable care”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child.</a:t>
            </a:r>
          </a:p>
          <a:p>
            <a:pPr marL="0" indent="0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TPR Law: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dirty="0">
                <a:solidFill>
                  <a:srgbClr val="3D3D3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makes the parent unable to provide an </a:t>
            </a:r>
            <a:r>
              <a:rPr lang="en-US" sz="2200" dirty="0">
                <a:solidFill>
                  <a:srgbClr val="3D3D3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adequate permanent home</a:t>
            </a:r>
            <a:r>
              <a:rPr lang="en-US" sz="2200" dirty="0">
                <a:solidFill>
                  <a:srgbClr val="3D3D3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the child.”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542C581-38DC-758C-FC57-07B6FA0D7F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Amendment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Termination based on a mental illness that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prevents the parent, </a:t>
            </a:r>
            <a:r>
              <a:rPr lang="en-US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despite reasonable accommodations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from providing </a:t>
            </a:r>
            <a:r>
              <a:rPr lang="en-US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minimally acceptable care</a:t>
            </a:r>
            <a:r>
              <a:rPr lang="en-US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child.”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90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5A25-BC4D-8647-F57B-F8FC158CC7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Appeals from youth court proceedings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F5B74-55BB-E80F-0723-91BCCB74AA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Previously, each hearing in youth court was a final order for purposes of appeal.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to appeal from an adjudication, disposition, permanency, or other hearing waived issues in that hearing.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68C90-4CF6-E09B-4597-CB6BA41225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Amendment: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hearings include transfers for adoption, orders of durable legal custody, or other orders that terminate a youth court’s jurisdiction over the matter.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Orders prior to the final order are interlocutory; issues are preserved for appeal of the final order.</a:t>
            </a:r>
          </a:p>
        </p:txBody>
      </p:sp>
    </p:spTree>
    <p:extLst>
      <p:ext uri="{BB962C8B-B14F-4D97-AF65-F5344CB8AC3E}">
        <p14:creationId xmlns:p14="http://schemas.microsoft.com/office/powerpoint/2010/main" val="2373520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07DF82-3C02-1C6F-49AD-6665BD97D3D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Clark v. Tippah cty cps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E88F0C-3E90-2259-CC48-525D7AFAC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court lacked jurisdiction over a mother – the Rule 81 summons notifying her of the adjudication and disposition hearings stated the wrong location.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she waived the issue of personal jurisdiction by appearing in the action without raising the issue.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918F646-A103-487B-AA20-E3F783A62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5950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afting Premarital Agreement FINAL" id="{AFF9FCB1-9515-1447-8917-E4BD1B751E37}" vid="{6D18D8E4-83A5-8545-A73B-5777CC680C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Jack wms 3</Template>
  <TotalTime>1551</TotalTime>
  <Words>1528</Words>
  <Application>Microsoft Macintosh PowerPoint</Application>
  <PresentationFormat>Widescreen</PresentationFormat>
  <Paragraphs>115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Gill Sans MT</vt:lpstr>
      <vt:lpstr>Times New Roman</vt:lpstr>
      <vt:lpstr>Parcel</vt:lpstr>
      <vt:lpstr>Family Law Update: Part 3</vt:lpstr>
      <vt:lpstr>Children’s right to counsel</vt:lpstr>
      <vt:lpstr>Parents’ right to counsel</vt:lpstr>
      <vt:lpstr>hearings</vt:lpstr>
      <vt:lpstr>Consent to termination</vt:lpstr>
      <vt:lpstr>Neglect: Failure to provide</vt:lpstr>
      <vt:lpstr>Failure to provide because of mental illness</vt:lpstr>
      <vt:lpstr>Appeals from youth court proceedings</vt:lpstr>
      <vt:lpstr>Clark v. Tippah cty cps</vt:lpstr>
      <vt:lpstr>Doe v. Adams CTY CPS: Venue</vt:lpstr>
      <vt:lpstr>S.F. v. Lamar Cty CPS</vt:lpstr>
      <vt:lpstr>Void orders</vt:lpstr>
      <vt:lpstr>Harrison v. howard: voidable orders</vt:lpstr>
      <vt:lpstr>Rule 5 notice v. Rule 81 summons</vt:lpstr>
      <vt:lpstr>Testimony of children</vt:lpstr>
      <vt:lpstr>Johnson v. Johnson</vt:lpstr>
      <vt:lpstr>Gussio v. gussio</vt:lpstr>
      <vt:lpstr>Joint custody presumption</vt:lpstr>
      <vt:lpstr>Avants v. Hamilton</vt:lpstr>
      <vt:lpstr>Duration of support</vt:lpstr>
      <vt:lpstr>Support guidelines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Law Update: Part three</dc:title>
  <dc:creator>Debbie Bell</dc:creator>
  <cp:lastModifiedBy>Debbie Bell</cp:lastModifiedBy>
  <cp:revision>8</cp:revision>
  <dcterms:created xsi:type="dcterms:W3CDTF">2024-07-01T18:53:44Z</dcterms:created>
  <dcterms:modified xsi:type="dcterms:W3CDTF">2024-07-08T15:01:39Z</dcterms:modified>
</cp:coreProperties>
</file>