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72"/>
  </p:normalViewPr>
  <p:slideViewPr>
    <p:cSldViewPr snapToGrid="0">
      <p:cViewPr>
        <p:scale>
          <a:sx n="122" d="100"/>
          <a:sy n="122" d="100"/>
        </p:scale>
        <p:origin x="3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09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43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9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4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02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3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34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3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4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4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0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B18E4A8-E658-8B48-8478-847671DF6974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24B3019-74C0-AF4A-8426-CF8A58A0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7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39BE33-C948-4393-7262-BC963920B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 New Joint Custody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F38EB93-83E7-DECD-22F4-52461F555F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61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A2834-17C0-1E50-C856-D7624B8C0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D8164-A22F-6679-81A5-2FDC1CC17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5227EB-332E-3EF4-574A-8742DBC0F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2" y="365125"/>
            <a:ext cx="11130512" cy="626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32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B22CA-638B-040B-2270-15CAD1A35A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37C99C-301B-817F-857B-7244FCF923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B107330-B2DF-205E-C1C0-BAFD47974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676" y="735513"/>
            <a:ext cx="9614647" cy="540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86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C8CA5-8689-FAF3-9FE3-FE078026D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C7DCC-EC62-3FC7-0043-DF5C4AB03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3D52B3-C98B-6552-1AEA-019850E26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71487"/>
            <a:ext cx="10632141" cy="598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63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0A43E-42E9-4DDA-CC5B-1B803F813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EFEA3-9D3B-E59A-A57B-B39BEB214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C3294A-8682-177C-77CE-689FA59DF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247" y="393327"/>
            <a:ext cx="10300447" cy="579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5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163C7-87C8-5D48-46A9-A21BA9A0D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59E0B-0BE2-323C-1C37-07CDE3CCD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64FD92-6D35-577F-486A-343B490D7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71487"/>
            <a:ext cx="10753165" cy="604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6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76A7-AC48-44D2-9516-A23A283B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5D6AE-912B-9815-E89F-A6C37AB86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8C4CE0-B0F4-3383-0E66-A2873C1EF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2" y="365126"/>
            <a:ext cx="10901912" cy="613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24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1405D-C0F4-F02A-6213-89DBA57E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26DE9-AC19-7679-0F03-71F914ACC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82B8F-758B-95B1-5C75-A1001AF6E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1" y="365125"/>
            <a:ext cx="11049829" cy="621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9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24F3B-CAC1-C2B8-1E0F-4A982C0A6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646BD-E68D-9013-2BCB-9C5FA1471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D9166D-3A4F-3220-64E7-48C614DF5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2" y="365126"/>
            <a:ext cx="11264982" cy="633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52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B3CD-470D-C0C3-E324-FB684991F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7104A-6D43-27FC-7E7D-EA45D71D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CA055-4BD6-95E6-D49D-A2A30091C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518" y="497541"/>
            <a:ext cx="10469282" cy="588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8814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afting Premarital Agreement FINAL" id="{AFF9FCB1-9515-1447-8917-E4BD1B751E37}" vid="{6D18D8E4-83A5-8545-A73B-5777CC680C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Jack wms 3</Template>
  <TotalTime>13</TotalTime>
  <Words>4</Words>
  <Application>Microsoft Macintosh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Parcel</vt:lpstr>
      <vt:lpstr>The New Joint Custody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Debbie Bell</dc:creator>
  <cp:lastModifiedBy>Debbie Bell</cp:lastModifiedBy>
  <cp:revision>1</cp:revision>
  <dcterms:created xsi:type="dcterms:W3CDTF">2026-07-12T21:31:51Z</dcterms:created>
  <dcterms:modified xsi:type="dcterms:W3CDTF">2026-07-12T21:45:40Z</dcterms:modified>
</cp:coreProperties>
</file>